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8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5714_ca_object_representations_media_161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66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s Obras y sus relatos (GD-D-0022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2025-09-27T04:48:56Z</dcterms:created>
  <dcterms:modified xsi:type="dcterms:W3CDTF">2025-09-27T04:48:56Z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