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668_ca_object_representations_media_51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625_ca_object_representations_media_1785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738_ca_object_representations_media_1784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9546_ca_object_representations_media_1783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239_ca_object_representations_media_1782_large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Pie de la Letra (GD-O-014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s filas paralelas de alzaprimas de madera que recorren el perímetro interno de la casa, ingresando a cada uno de los recintos. Entre cada alzaprima se observan dos tubos de neón blanco horizontales, paralelos entre sí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9431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e galerías por el Barrio Italia (GD-D-00576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9621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ista Gonzalo Díaz exhibe su último trabajo en galería Local Arte Contemporáneo (GD-D-00575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24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pie de la letra (GD-D-00574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609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cal Arte Contemporáneo, Al Pie de la Letra, del artista Gonzalo Díaz, Santiago, Chile (GD-D-0057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2025-12-16T08:48:09Z</dcterms:created>
  <dcterms:modified xsi:type="dcterms:W3CDTF">2025-12-16T08:48:09Z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