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94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2335_ca_object_representations_media_515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672_ca_object_representations_media_1727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1514_ca_object_representations_media_2193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64_ca_object_representations_media_2169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Botella de Klein (GD-O-013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oce bastidores con tela de PVC tensada e impresa con imagen del mar, sobre los cuales, en la parte inferior, presenta un texto impreso en letras blancas. Obra instalada perimetralmente en el interior de un conteiner de 20 pies. En el cielo se despliegan nueve tubos fluorescent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241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no porto (GD-D-0053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28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Nuestra América Nº 13 (GD-D-0017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3190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ontainer-96. Art across the oceans (GD-D-00162)]]></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2025-12-16T08:44:27Z</dcterms:created>
  <dcterms:modified xsi:type="dcterms:W3CDTF">2025-12-16T08:44:27Z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