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3173_ca_object_representations_media_20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19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de Gonzalo Díaz es parte de exposición en museo de arte en Suzhou en China (GD-D-0065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2025-09-27T14:21:56Z</dcterms:created>
  <dcterms:modified xsi:type="dcterms:W3CDTF">2025-09-27T14:21:56Z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