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9709_ca_object_representations_media_215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52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Block Mágico (GD-D-0028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2025-12-16T16:36:15Z</dcterms:created>
  <dcterms:modified xsi:type="dcterms:W3CDTF">2025-12-16T16:36:15Z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