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80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5630_ca_object_representations_media_274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6536_ca_object_representations_media_249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2944_ca_object_representations_media_279_large3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669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xtremoccidente Nº 3 (GD-D-00210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050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Rúbrica (GD-D-00211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336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Notizsheft (GD-D-00315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2025-12-15T20:50:22Z</dcterms:created>
  <dcterms:modified xsi:type="dcterms:W3CDTF">2025-12-15T20:50:22Z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