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7848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18_ca_object_representations_media_41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31_ca_object_representations_media_55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5_ca_object_representations_media_40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47_ca_object_representations_media_40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21_ca_object_representations_media_73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753_ca_object_representations_media_39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60_ca_object_representations_media_67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11_ca_object_representations_media_37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9_ca_object_representations_media_65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29_ca_object_representations_media_632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330_ca_object_representations_media_622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86_ca_object_representations_media_130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80_ca_object_representations_media_1247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500_ca_object_representations_media_57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3_ca_object_representations_media_129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81_ca_object_representations_media_130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las siete líneas del texto, mediante la aparición de un débil brillo amarillento de cada letra y cada palabra, solo cuando el espectador se acerca y proyecta sobre él su propia somb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era Obscura (GD-O-0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palabras escritas en mayúsculas en tubo de vidrio inyectado con gas neón, instaladas en los muros del espacio de exhibición, pintado e iluminado de roj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anías (GD-O-01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en latín, de dos palabras cada una, caladas sobre negro, dispuestas en catorce cajas de luz con dispositivo de oscilación, instaladas en dos columnas de ocho a ambos costados de una ventan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sierto Avanza (GD-O-01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a cabina expositiva conformada por veintiún textos escritos en mayúscula realizados en vinilo de corte transparente, distribuidos de a siete e instalados en tres muros blancos (sur, poniente y norte). Cada texto presenta a su izquierda un alambre de línea irregular con un volumen, también irregular, hecho manualmente con una masilla de color blanco. El espacio está iluminado con luz de sodio por lo que vira todo a un tono amarillento cálid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 Frente de Stalingrado (GD-O-01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 cabina de exhibición, texto ubicado al lado del acceso, impreso escrito con tipografía gótica, enmarcado e iluminado con tubo de luz negra. El interior de la cabina está llena de pedazos de tasas y platos de losa blanca quebrados y acumulados en un montículo que deja ver el cuarto trasero de un caballo de pelaje negr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en Venecia (GD-O-01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estanques acrílicos transparentes, cada uno con la forma de las letras A, R, T y E respectivamente. En su interior contienen agua y distintas cantidades de peces de color rojo dependiendo la letra (A, ocho peces, R cinco peces, T tres peces, E dos peces). Los estanques están conectados mediante cañerías y cuentan con un sistema de oxigenación y renovación de agu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alemán. En el interior de cada letra pasa una resistencia eléctric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queña y Hermosa Conjetura (GD-O-01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lo de buque de guerra hecho en madera, alambre, lata, clavos, sobre repisa y texto fundido en plomo al muro en el que se lee “La pena del agua es infini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aciones, cada una compuesta por una repisa de acero lacado, cuatro figuras de animales fundidas en plomo: zorro, oveja, pato y gallo, trípode con foco, texto de plomo, texto adhesivo pegado al muro pintado de gri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ebatable Lands (GD-O-01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ez frases impresas en serigrafía con tinta blanca ultra cubriente y tipografía Arial bold mayúsculas rectas, sobre una imagen fragmentaria de mar previamente impresa sobre veinte pliegos de papel de 220 cm de alto, pegados en placas de foam. G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el texto, mediante la aparición de un débil brillo amarillento de cada letra y cada palabra, solo cuando el espectador se acerca y proyecta sobre él su propia sombr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1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rras del Sinfín (GD-O-02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pel impreso en off-set  con textos en letras negras, enmarcados en 344 marcos de moldura recta de madera con vidrio, colgados en una sola línea, por todo el perímetro del espacio de exhibi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un texto, mediante la aparición de un débil brillo amarillento de cada letra y cada palabra, solo cuando el espectador se acerca y proyecta sobre él su propia sombra.]]></a:t>
            </a:r>
          </a:p>
        </p:txBody>
      </p:sp>
    </p:spTree>
  </p:cSld>
  <p:clrMapOvr>
    <a:masterClrMapping/>
  </p:clrMapOvr>
</p:sld>
</file>

<file path=ppt/theme/theme1.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2025-12-15T03:16:59Z</dcterms:created>
  <dcterms:modified xsi:type="dcterms:W3CDTF">2025-12-15T03:16:59Z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