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3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409_ca_object_representations_media_185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12277725" cy="4572000"/>
          <a:chOff x="0" y="228600"/>
          <a:chExt cx="12277725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18205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posiciones (GD-D-0039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2025-12-16T09:27:21Z</dcterms:created>
  <dcterms:modified xsi:type="dcterms:W3CDTF">2025-12-16T09:27:21Z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