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presProps" Target="presProps.xml"/>
  <Relationship Id="rId8" Type="http://schemas.openxmlformats.org/officeDocument/2006/relationships/viewProps" Target="viewProps.xml"/>
  <Relationship Id="rId9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83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9473_ca_object_representations_media_13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2292_ca_object_representations_media_330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2842_ca_object_representations_media_331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3522_ca_object_representations_media_770_large4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66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Historia Sentimental de la Pintura Chilena (GD-D-00018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9335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mblema (GD-O-0033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ela de seda rectangular. tiene una composición vertical y fondo amarillo. En el centro una figura femenina con un vestido azul y delantal blanco. Lleva un sombrero de mujer holandesa. Tiene escrita la frase: Canción Nacional de la Pint. Chilena. 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00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mblema (GD-O-0034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mposición rectangular en formato vertical, tiene en primer plano la silueta de una mujer, icono de esta serie de obras. Tiene rojo, azul y blanco simulando la bandera nacional chilena. El fondo es tela cruda. Lleva escrita la frase en tinta: Para elevarte al corazón, del corazón de la Pintura Chilena.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7625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Historia Sentimental de la Pintura Chilena, Cinta sin Fin (GD-O-0037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inta de papel de 90 cm de ancho con 20 mts de largo (aprox). En toda la cinta la figura central es "la Klenzo" impresa mediante plantillas de stencil o dibujada con esmalte sintético.
Esta cinta estaba montada a la pared y en cada esquina de la sala se cortaba el tríptico. Sobre ella se adosaron algunos objetos, como tubos de neon, plumero, lápiz colgando, juguete de madera, plomada y nivel.
A lo largo de la cinta de papel y bajo los trípticos va un texto hecho con timbres de goma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2025-09-29T05:00:37Z</dcterms:created>
  <dcterms:modified xsi:type="dcterms:W3CDTF">2025-09-29T05:00:37Z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