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868_ca_object_representations_media_207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cho tintas: el proyecto digital que une a Samy Benmayor, Gonzalo Díaz y Norton Maza (GD-D-0064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2025-12-19T03:32:38Z</dcterms:created>
  <dcterms:modified xsi:type="dcterms:W3CDTF">2025-12-19T03:32:38Z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