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9229_ca_object_representations_media_158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906_ca_object_representations_media_23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598_ca_object_representations_media_231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tervenciones en el espacio. La historia de un proyecto. Museo de Bellas Artes de Caracas (GD-D-0015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19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20 (GD-D-00156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57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Flash Art International Nº 188 (GD-D-0015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2025-09-28T22:03:33Z</dcterms:created>
  <dcterms:modified xsi:type="dcterms:W3CDTF">2025-09-28T22:03:33Z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