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94823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07_ca_object_representations_media_1797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206_ca_object_representations_media_1821_large10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51_ca_object_representations_media_1734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309_ca_object_representations_media_166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323_ca_object_representations_media_1662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777_ca_object_representations_media_183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49_ca_object_representations_media_1831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63_ca_object_representations_media_2030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54_ca_object_representations_media_2033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67_ca_object_representations_media_1886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perverso seductor (GD-D-00584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1144250" cy="4572000"/>
          <a:chOff x="0" y="228600"/>
          <a:chExt cx="1114425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687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6to concurso de pintura, grabado y escultura (GD-D-00370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962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a crítica al momento cultural (GD-D-00539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jeando la Bienal de la polémica (GD-D-00510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62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Escuela de Santiago y la década (GD-D-00493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egre desorden en la plaza del Mulato Gil (GD-D-00381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istas chilenos en la Bienal de Medellín (GD-D-00380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91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xto Concurso de la Colocadora (GD-D-0037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48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Hijos de la Dicha y otros premios (GD-D-00374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14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áfica, Pintura y Escultura en Bellas Artes (GD-D-00371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2025-12-17T00:39:26Z</dcterms:created>
  <dcterms:modified xsi:type="dcterms:W3CDTF">2025-12-17T00:39:26Z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