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5137_ca_object_representations_media_199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3921_ca_object_representations_media_1673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478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ulso de la tortura se siente y se exorciza en Rúbrica (GD-D-0061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Cultura (GD-D-0049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2025-09-27T04:00:15Z</dcterms:created>
  <dcterms:modified xsi:type="dcterms:W3CDTF">2025-09-27T04:00:15Z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