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49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871_ca_object_representations_media_220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15_ca_object_representations_media_4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4507_ca_object_representations_media_182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05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úmero Quebrado Nº 2 (GD-D-0009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aderno Teoría del Color (GD-D-0006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800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gemonía y Visualidad (GD-D-00064)]]></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2025-09-27T04:50:48Z</dcterms:created>
  <dcterms:modified xsi:type="dcterms:W3CDTF">2025-09-27T04:50:48Z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