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052_ca_object_representations_media_32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288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rso de Lingüística General (GD-O-003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. Ángeles: obra no identificada
b. Arcángeles: obra no identificada
c. Principados: obra no identificada
d. Potestades: obra no identificada
e. Las Virtudes: composición vertical de figuras de vacas en el centro letras y números agrupados en dos cuadrados. En la parte inferior un texto en letra manuscrita sobre lineas horizontales. Predominan los tonos amarillo, cian, rojo y negro.
f. Dominaciones: obra no identificada
g. Los Tronos: composición vertical de figuras de vacas en el centro letras y números agrupados en dos cuadrados. En la parte inferior un texto en letra manuscrita sobre lineas horizontales. Predominan los tonos verde, rosa, crudo y anaranjado.
h. Los Querubines: composición vertical de figuras de vacas en el centro letras y números agrupados en dos cuadrados. En la parte inferior un texto en letra manuscrita sobre lineas horizontales. Predominan los tonos claro pastel y negro.
i. Los Serafines: composición vertical de figuras de vacas en el centro letras y números agrupados en dos cuadrados. En la parte inferior un texto en letra manuscrita sobre lineas horizontales. Predominan los tonos anaranjados, rojos, cian y verd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2025-07-23T14:26:50Z</dcterms:created>
  <dcterms:modified xsi:type="dcterms:W3CDTF">2025-07-23T14:26:50Z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