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1049_ca_object_representations_media_1155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61722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os Hijos de la Dicha (díptico Medellín) (GD-O-0026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Panel A: Obra rectangular casi cuadrada, orientación vertical. Composición en base a figura humana acostada en el piso, lleva casco, tricota y calza. Esta acostado sobre una bicicleta. El retratado esta en el piso. Fondo en tono verde, negro y amarillo. Predominio de formas torcidas.
Panel B: Obra rectangular casi cuadrada, orientación vertical. Composición en base a figura humana acostada en el piso, lleva casco, y proyecta una sombra hacia la parte baja. Fondo en tono rojo, naranjo, negro verde. Predominio de formas torcidas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2025-12-16T08:44:06Z</dcterms:created>
  <dcterms:modified xsi:type="dcterms:W3CDTF">2025-12-16T08:44:06Z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