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645_ca_object_representations_media_4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723_ca_object_representations_media_43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95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288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2025-09-28T07:33:34Z</dcterms:created>
  <dcterms:modified xsi:type="dcterms:W3CDTF">2025-09-28T07:33:34Z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