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14707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5871_ca_object_representations_media_2111_large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2669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Premio Nacional de Artes Plásticas presenta "Notizheft" su más reciente obra en el Campus Creativo UNAB (GD-D-00685)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2025-12-19T07:53:18Z</dcterms:created>
  <dcterms:modified xsi:type="dcterms:W3CDTF">2025-12-19T07:53:18Z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