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408_ca_object_representations_media_19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57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eclinación de los Planos. Instalación. En ocasión del Seminario Chileno-Argentino La encrucijada Modernidad Posmodernidad en América Latina (GD-D-001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2025-07-23T13:44:21Z</dcterms:created>
  <dcterms:modified xsi:type="dcterms:W3CDTF">2025-07-23T13:44:21Z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