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753_ca_object_representations_media_39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l Frente de Stalingrado (GD-O-016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al interior de cabina de exhibición, texto ubicado al lado del acceso, impreso escrito con tipografía gótica, enmarcado e iluminado con tubo de luz negra. El interior de la cabina está llena de pedazos de tasas y platos de losa blanca quebrados y acumulados en un montículo que deja ver el cuarto trasero de un caballo de pelaje negro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2025-09-28T21:27:38Z</dcterms:created>
  <dcterms:modified xsi:type="dcterms:W3CDTF">2025-09-28T21:27:38Z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