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7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4354_ca_object_representations_media_257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857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nquén (GD-D-0026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2025-12-17T00:29:47Z</dcterms:created>
  <dcterms:modified xsi:type="dcterms:W3CDTF">2025-12-17T00:29:47Z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