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123_ca_object_representations_media_38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81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 (GD-O-014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e placas de cerámica refractaria conectada al flujo eléctrico mediante un conector magnético que corta el flujo una vez alcanzado el máximo de incandescencia y al enfriarse lo vuelve a encender. Las placas presentan un calado que forma cada una de las letras de una frase en español. En el interior de cada letra pasa una resistencia eléctrica.
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2025-12-15T13:43:43Z</dcterms:created>
  <dcterms:modified xsi:type="dcterms:W3CDTF">2025-12-15T13:43:43Z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