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5221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19322_ca_object_representations_media_1149_large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5943600"/>
          <a:chOff x="0" y="228600"/>
          <a:chExt cx="9144000" cy="59436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8029575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Los Hijos de la Dicha (díptico Florencia) (GD-O-0031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943600" y="1371600"/>
            <a:ext cx="2743200" cy="45720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2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Obra rectangular, orientación vertical, compuesta por dos paneles.
Panel A: Composición en base a figura de un cuerpo accidentado por una fuerza externa. Predominio de tonos negro, verde, blanco y amarillo.
Panel B: Composición en base a figura de un cuerpo accidentado por una fuerza externa. Predominio de tonos amarillo, negro, blanco y rosado.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5">
  <a:themeElements>
    <a:clrScheme name="Theme1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2025-12-15T21:59:06Z</dcterms:created>
  <dcterms:modified xsi:type="dcterms:W3CDTF">2025-12-15T21:59:06Z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