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89469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86">
  <a:themeElements>
    <a:clrScheme name="Theme86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86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86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2025-12-16T09:47:03Z</dcterms:created>
  <dcterms:modified xsi:type="dcterms:W3CDTF">2025-12-16T09:47:03Z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