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presProps" Target="presProps.xml"/>
  <Relationship Id="rId10" Type="http://schemas.openxmlformats.org/officeDocument/2006/relationships/viewProps" Target="viewProps.xml"/>
  <Relationship Id="rId11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229454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17_ca_object_representations_media_320_large1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398_ca_object_representations_media_321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0686_ca_object_representations_media_322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3337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ncerbero (GD-O-0012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leo que tiene en primer plano un animal cuadrúpedo con una cola que se le ve entre las piernas y una lengua bífida. En el fondo y marcando un horizonte en la parte superior del cuadro, se ve lejos una silueta de construcciones. El animal ha sido coloreado con una aguada y da una sombra hacia el piso que es de tono calipso. El cielo es blanco. 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1146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 Sueño del Uroboro (GD-O-0013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leo con un ave aguileña en primer plano, tiene sus alas semi abiertas y lleva en sus garras una serpiente. El fondo es de tono amarillo, sobre el piso se proyecta una sombra del animal.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3147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s Faenas de Babel (GD-O-0017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bel (GD-O-002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bra visualmente no identificada 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élica (GD-O-002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bra visualmente no identificada 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élica (GD-O-002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bra visualmente no identificada 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8">
  <a:themeElements>
    <a:clrScheme name="Theme5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6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2025-07-23T13:44:32Z</dcterms:created>
  <dcterms:modified xsi:type="dcterms:W3CDTF">2025-07-23T13:44:32Z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