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presProps" Target="presProps.xml"/>
  <Relationship Id="rId14" Type="http://schemas.openxmlformats.org/officeDocument/2006/relationships/viewProps" Target="viewProps.xml"/>
  <Relationship Id="rId1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80057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929_ca_object_representations_media_1882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439_ca_object_representations_media_2074_large10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078_ca_object_representations_media_1883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826_ca_object_representations_media_1742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09_ca_object_representations_media_1754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979_ca_object_representations_media_176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62_ca_object_representations_media_179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177_ca_object_representations_media_1978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188_ca_object_representations_media_1998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794_ca_object_representations_media_2000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nturas e Instalaciones (GD-D-00419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90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artefactos de Gonzalo Díaz (GD-D-00648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81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posiciones (GD-D-00420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2287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ngular instalación (GD-D-0054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nzalo Díaz "los millonarios de Chile son muy picantes y provincianos" (GD-D-00550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43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igor y soltura (GD-D-00558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52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uadro de honor (GD-D-00580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24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rollo del arte (GD-D-00602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íaz, Núñez y Balmes, tres formas de revisar los 30 años (GD-D-00614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43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erno retorno (GD-D-00615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2025-09-27T16:11:19Z</dcterms:created>
  <dcterms:modified xsi:type="dcterms:W3CDTF">2025-09-27T16:11:19Z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