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30958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86_ca_object_representations_media_68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_ca_object_representations_media_761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86_ca_object_representations_media_88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97_ca_object_representations_media_61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2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equeños fardos compuestos por tierra y gasas, sobre estructura de madera que descansa sobre material aislante que los separa del piso de la galería. Cada uno presenta una palabra escrita en letra imprenta en tubos de vidrio inyectados con gas argón, sostenidas por cable de acero y estructura metálica, alimentadas por un sistema eléctric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 la Historia (GD-O-02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enedor plástico lleno de agua con dos bombas que funcionan de manera intermitente para generar un movimiento de remolino. En su interior flota una piedra volcánica de gran tamaño, siempre en movimiento, que sostiene un display electrónico por medio de dos vástagos de bronce. El display presenta un total de 17 dígitos, los cuales requieren de dos conexiones eléctricas por cada uno, los que suben hacia el cielo de la sala y descansan sobre una estructura metálic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5 de octubre de 1957 (GD-O-02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n proyección sobre muros oscuros, silla con tubos fluorescentes dispuestos verticalmente bajo el asiento. Sobre la silla cuelga un aparato kinesiológico para estirar la columna hecho en fierro y cuer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GD-O-01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ipografiadas en Arial bold rectas, sobreimpresas cada una, en uno de los paneles de un tríptico en los que figuran, sucesivamente, tres retratos fotográficos tramados de las cabezas de Sor Teresa de Los Andes, de Diamela Eltit y de Zulema Morandé, tríptico que se ubica en el respaldo escénico de una instalación conformada por un mesón de obra en el que se fabrica, mediante la acción de un carro emplantillado, una moldura de edificio neoclásico. G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theme/theme1.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2025-07-23T17:55:11Z</dcterms:created>
  <dcterms:modified xsi:type="dcterms:W3CDTF">2025-07-23T17:55:11Z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