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483537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2737_ca_object_representations_media_2227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189_ca_object_representations_media_277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510_ca_object_representations_media_253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824_ca_object_representations_media_252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7803_ca_object_representations_media_275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7244_ca_object_representations_media_209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536_ca_object_representations_media_249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630_ca_object_representations_media_274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001_ca_object_representations_media_107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319_ca_object_representations_media_2172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651_ca_object_representations_media_248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372_ca_object_representations_media_1766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7734_ca_object_representations_media_2160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117_ca_object_representations_media_202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959_ca_object_representations_media_269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814_ca_object_representations_media_32_large23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02_ca_object_representations_media_1748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944_ca_object_representations_media_279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222_ca_object_representations_media_151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838_ca_object_representations_media_148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643_ca_object_representations_media_256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899_ca_object_representations_media_278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36_ca_object_representations_media_2158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sentaciones del libro Gonzalo Díaz. Escritos 1980-2020 y Textos en Obra (GD-D-0069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781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revés de la trama (GD-D-00246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te y Política (GD-D-00225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907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uerte en Venecia (GD-D-00223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28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vista de Teoría del Arte Nº 10 (GD-D-00218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57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rabo del ojo (GD-D-00213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úbrica (GD-D-00211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xtremoccidente Nº 3 (GD-D-00210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05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vista Iberoamericana Vol. LXIX Nº202 (GD-D-00206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7051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5 Versiones del Sur/ Eztetyka del sueño (GD-D-00205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38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cciones de cosas. 7 textos + postfacio sobre Quadrivium de Gonzalo Díaz (GD-D-00196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600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ía Crucis secular (GD-D-00560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95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ile: Austria. Un diálogo artístico (GD-D-00188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62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adrivium ad usum Delphini (GD-D-00186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28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idos en la Gloria y en la Muerte (GD-D-00176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uera de Serie (GD-D-00051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95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idos en la Gloria y en la Muerte (GD-D-00547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tizsheft (GD-D-00315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050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¿Aquí? Para una teoría de las ideas (GD-D-00300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9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nquén Gonzalo Díaz (GD-D-00294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ssier Lonquén de Gonzalo Díaz (GD-D-00258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57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TA Gonzalo Díaz (GD-D-00251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33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 Calor del Pensamiento. Obras de la Daros Latinamerica Collection (GD-D-00249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5">
  <a:themeElements>
    <a:clrScheme name="Theme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2025-12-15T17:18:17Z</dcterms:created>
  <dcterms:modified xsi:type="dcterms:W3CDTF">2025-12-15T17:18:17Z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