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734_ca_object_representations_media_216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95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hile: Austria. Un diálogo artístico (GD-D-0018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2025-12-15T21:02:37Z</dcterms:created>
  <dcterms:modified xsi:type="dcterms:W3CDTF">2025-12-15T21:02:37Z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