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presProps" Target="presProps.xml"/>
  <Relationship Id="rId10" Type="http://schemas.openxmlformats.org/officeDocument/2006/relationships/viewProps" Target="viewProps.xml"/>
  <Relationship Id="rId1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84499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522_ca_object_representations_media_770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842_ca_object_representations_media_331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292_ca_object_representations_media_330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94_ca_object_representations_media_1848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259_ca_object_representations_media_240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473_ca_object_representations_media_13_large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62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ria Sentimental de la Pintura Chilena, Cinta sin Fin (GD-O-0037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nta de papel de 90 cm de ancho con 20 mts de largo (aprox). En toda la cinta la figura central es "la Klenzo" impresa mediante plantillas de stencil o dibujada con esmalte sintético.
Esta cinta estaba montada a la pared y en cada esquina de la sala se cortaba el tríptico. Sobre ella se adosaron algunos objetos, como tubos de neon, plumero, lápiz colgando, juguete de madera, plomada y nivel.
A lo largo de la cinta de papel y bajo los trípticos va un texto hecho con timbres de goma.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00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osición rectangular en formato vertical, tiene en primer plano la silueta de una mujer, icono de esta serie de obras. Tiene rojo, azul y blanco simulando la bandera nacional chilena. El fondo es tela cruda. Lleva escrita la frase en tinta: Para elevarte al corazón, del corazón de la Pintura Chilena.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33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la de seda rectangular. tiene una composición vertical y fondo amarillo. En el centro una figura femenina con un vestido azul y delantal blanco. Lleva un sombrero de mujer holandesa. Tiene escrita la frase: Canción Nacional de la Pint. Chilena. 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71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íaz en Sala Sur (GD-D-0038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eparata N°4 (GD-D-00022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ria Sentimental de la Pintura Chilena (GD-D-00018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2025-12-15T19:58:44Z</dcterms:created>
  <dcterms:modified xsi:type="dcterms:W3CDTF">2025-12-15T19:58:44Z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