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presProps" Target="presProps.xml"/>
  <Relationship Id="rId41" Type="http://schemas.openxmlformats.org/officeDocument/2006/relationships/viewProps" Target="viewProps.xml"/>
  <Relationship Id="rId4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1678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522_ca_object_representations_media_770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23_ca_object_representations_media_1190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15_ca_object_representations_media_1202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155_ca_object_representations_media_1193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4_ca_object_representations_media_1203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611_ca_object_representations_media_1204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18_ca_object_representations_media_1196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063_ca_object_representations_media_1197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864_ca_object_representations_media_1198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42_ca_object_representations_media_598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99_ca_object_representations_media_509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318_ca_object_representations_media_1182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72_ca_object_representations_media_1251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42_ca_object_representations_media_718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721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385_ca_object_representations_media_661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633_ca_object_representations_media_664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099_ca_object_representations_media_667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918_ca_object_representations_media_416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63_ca_object_representations_media_1294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480_ca_object_representations_media_429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761_ca_object_representations_media_430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133_ca_object_representations_media_1183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28_ca_object_representations_media_497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225_ca_object_representations_media_464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90_ca_object_representations_media_470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780_ca_object_representations_media_740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740_ca_object_representations_media_581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udioIcon700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25_ca_object_representations_media_2118_large3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979_ca_object_representations_media_681_large37.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583_ca_object_representations_media_1184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936_ca_object_representations_media_1185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28_ca_object_representations_media_1186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562_ca_object_representations_media_1199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186_ca_object_representations_media_120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742_ca_object_representations_media_1201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nta de papel de 90 cm de ancho con 20 mts de largo (aprox). En toda la cinta la figura central es "la Klenzo" impresa mediante plantillas de stencil o dibujada con esmalte sintético.
Esta cinta estaba montada a la pared y en cada esquina de la sala se cortaba el tríptico. Sobre ella se adosaron algunos objetos, como tubos de neon, plumero, lápiz colgando, juguete de madera, plomada y nivel.
A lo largo de la cinta de papel y bajo los trípticos va un texto hecho con timbres de gom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h)]]></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verde, fucsia y amarillo. Cada uno lleva un corazón en el centro, con las palabras; Estoy, Loco, Por ti, respectivamente.  En la esquina superior izquierda de cada panel tiene el número romano XXXVII. En la parte de abajo el texto recorre de izquierda a derecha: GRUPO MANCHA Y ESCUADRA GENERACIÓN DEL 69½ GRUPO ABSTRAKT FILORIC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62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j)]]></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De este tríptico conocemos el primer panel, el que tiene la silueta coloreada en gris, tiene un corazón verde a la altura de la pelvis. En la parte de abajo el texto recorre de izquierda a derecha: MUÑECA YA NO ER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k)]]></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calipso. En la primera silueta hay una estrella dorada en el hombro izquierdo. Sobre el panel central cuelga un plomo de carpintería y en la división del segundo y tercer panel va un nivel horizontal al piso de color amarillo, rojo y azul. El tercer panel lleva el texto: Para la generación de un espacio nacional. En la parte de abajo el texto recorre de izquierda a derecha: Y BODEGON HOY TENES EL MATE LLENO DE INFELICES ILUSION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l)]]></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os contornos de las siluetas van cambiando de color, en la parte de arriba es rojo, luego amarillo y finalmente azul. La silueta del panel central tiene un corazón a la altura de la pelvis. En la parte de abajo el siguiente texto recorre de izquierda a derecha: LA ILUSIONADA ROSA CROMATICA LA COLORINCHE Y FORMAL RESPLANDECIENTE RESPLANDECIENTE RESPLANDECIEN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m)]]></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os contornos de las siluetas van cambiando de color, en la parte de arriba es rojo, luego amarillo y finalmente azul. La silueta del panel central tiene un corazón a la altura de la pelvis. En la parte de abajo el siguiente texto recorre de izquierda a derecha: LA LUMINICA CON PASAPORTE QUE AUNQUE QUIERAS ABANDONARME SOY CAPAZ DE HAC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n)]]></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tres siluetas de cada panel son negras y en su pecho llevan un, tres y dos corazones de azul escarchado. En el panel del centro y en la parte superior hay una mancha de pintura de tono azul que se dejo caer sobre la silueta. En la parte de abajo el siguiente texto recorre de izquierda a derecha: UN MUNDO PARA DARTELO DESPUES. UN NACIONAL ESPACIO UN TRONO EN PLENO CORAZON DE L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o)]]></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el primer y tercer panel son similares, ambos tienen el fondo de cuatro tonos; morado, fucsia, amarillo y azul. En ambos las siluetas están pintadas a brocha de negro. El primer panel tiene escrito en vertical la frase: A lo alto de norte a sur y el tercer panel tiene escrito en horizontal: A lo ancho de este a oeste. El panel del centro es de manchas que simulan el paño de un pintor y lleva el contorno de la silueta grueso en tono azul. La silueta del panel central tiene un corazón a la altura de la pelvis. En la parte de abajo el siguiente texto recorre de izquierda a derecha: PINTURA CHILENA … PARA QUE YO SEA TU PAÑO DE LAGRIMAS PARA DARTE PERDIDA TUS DOS DIMENSIO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57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p)]]></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el primer y tercer panel las siluetas son de tono verde. El panel del centro tiene ls silueta marcada muy tenue. En la parte de abajo el siguiente texto recorre de izquierda a derecha: YO FROTARE CROMATICO LA SUPERFICIE DE TUS MOTIVOS LA EXACTA ESTATURA DE LA HIST DE TUS LIMIT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239250" cy="5943600"/>
          <a:chOff x="0" y="228600"/>
          <a:chExt cx="9239250" cy="5943600"/>
        </a:xfrm>
      </p:grpSpPr>
      <p:pic>
        <p:nvPicPr>
          <p:cNvPr id="1" name="" descr="Image"/>
          <p:cNvPicPr>
            <a:picLocks noChangeAspect="1"/>
          </p:cNvPicPr>
          <p:nvPr/>
        </p:nvPicPr>
        <p:blipFill>
          <a:blip r:embed="rId2"/>
          <a:stretch>
            <a:fillRect/>
          </a:stretch>
        </p:blipFill>
        <p:spPr>
          <a:xfrm>
            <a:off x="457200" y="1371600"/>
            <a:ext cx="878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imera Comunión (GD-O-00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gran formato. En el primer panel aparecen tres filas, la primera con tres repeticiones de nudos, bajo ella una frase que dice: La Primera Comunión, la Sangre por las venas. Luego una segunda fila con tres repeticiones de nudos. Bajo esta fila la siguiente frase: Vida eterna en el power glide de mamá ese verano del 67. 
La última fila comienza con la fecha 21-1-85 y sigue con tres repeticiones de una tuerca cuadrada con un tarugo adentro. El segundo panel tiene en el centro una figura de una ave similar a un tucán, con casco y cola de mono. La que esta coloreada con manchas de tonos rojo, calipso, amarillo y verde. El tercer panel tiene un auto apodado power glide, sobre él la imagen de un rostro femenino en felación de tono azul. En la parte superior la fecha de termino de la obra, el 26-1-85.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ía del Color (GD-O-00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instalatoria de forma vertical, en la parte superior tiene colgado un manuscrito sobre tres trozos rectangulares de trapos de colores primarios desaturados. Delante un yunque dorado, atravesado por una línea recta de 95 cm de tubo de vidrio inyectado con gas argón sobre una piedra canteada rosad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O-003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nta de papel de 90 cm de ancho con 20 mts de largo (aprox). En toda la cinta la figura central es "la Klenzo" impresa mediante plantillas de stencil o dibujada con esmalte sintético.
Esta cinta estaba montada a la pared y en cada esquina de la sala se cortaba el tríptico. Sobre ella se adosaron algunos objetos, como tubos de neon, plumero, lápiz colgando, juguete de madera, plomada y nivel.
A lo largo de la cinta de papel y bajo los trípticos va un texto hecho con timbres de gom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0696575" cy="5943600"/>
          <a:chOff x="0" y="228600"/>
          <a:chExt cx="10696575" cy="5943600"/>
        </a:xfrm>
      </p:grpSpPr>
      <p:pic>
        <p:nvPicPr>
          <p:cNvPr id="1" name="" descr="Image"/>
          <p:cNvPicPr>
            <a:picLocks noChangeAspect="1"/>
          </p:cNvPicPr>
          <p:nvPr/>
        </p:nvPicPr>
        <p:blipFill>
          <a:blip r:embed="rId2"/>
          <a:stretch>
            <a:fillRect/>
          </a:stretch>
        </p:blipFill>
        <p:spPr>
          <a:xfrm>
            <a:off x="457200" y="1371600"/>
            <a:ext cx="10239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pintura) (GD-O-01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horizontal de 250 cm de alto, pintados al óleo e impresos con serigrafía sobre tela. Cada diptico esta formado por tres paneles.
El primer díptico A; un fragmento del desierto Salar de Atacama, a la derecha la frase MUJER, HE AHÍ A TU HIJO queda a los pies de una imagen fotográfica ampliada tomada en Santiago de Chile en 1922, de una señora burguesa con nombre conocido y fotógrafo desconocido, intervenida por un rectángulo que reproduce en cuatricromía el modelo utópico llamado Botella de Klein. 
El segundo díptico; fragmento imagen del Océano Pacífico. Fotografía diapositiva tomada por el autor en la región de Punta Arenas, en 1992. La frase evangélica pintada con látex mediante plantillas tipográficas diseñadas por el autor se ubica en la parte inferior de la imagen de un aborigen selknam de nombre desconocido, fotografiado en el sur de Chile en 1922 por Martín Gusinde, intervenida por un rectángulo que reproduce en cuatricromía el modelo de espacio curvo llamado embudo de Rieman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O-01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una intervención del frontis del Museo Nacional de Bellas Artes con el título de la obra y de la exposición en tubos de vidrio con gas argón, instalada sobre el nombre del museo; y por una instalación en Sala Matta, cuyo perímetro está intervenida con tres corridas de alzaprimas metálicas que presentan cerca de su base, sobre la segunda corrida de andamio, un texto escrito en mayúsculas y fabricado con tubos de vidrio con gas argó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O-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catorce estaciones de vía crucis, donde se disponen catorce trípodes, catorce pinturas de marina al óleo, catorce repisas, catorce túneles en yeso con pequeño barco de hojalata, treintaitrés números romanos en bronce, catorce palabras procesadas para diapositivas y proyectadas simultáneamente, mediante catorce máquinas proyectoras con dispositivo de oscilación, sobre el muro.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istencia (GD-O-01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aca de cerámica refractaria, con una palabra en bajo relieve, donde cada letra presenta una resistencia eléctrica en su interior. Está conectada al flujo eléctrico mediante un contactor magnético que desconecta el suministro eléctrico cada vez que la resistencia logra el estado máximo de incandescencia, conectándolo nuevamente, una vez que esta se enfrí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ra de Arte (GD-O-01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ención del frontis de la Casa Central de la Universidad de Chile, mediante un texto escrito sobre la balaustrada superior, oriente y poniente, en tubos de vidrio inyectado con gas argó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tortugas) (GD-O-01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se en alemán escrita por medio de letras de gran tamaño, acostadas, sobre un total de 205 tortugas de bronce, dispuestas sobre el hall del Museo de Arte Contemporáneo, formando una línea sinuosa. Cada letra está fabricada en metal solo en su contorno, quedando un espacio vacío relleno de tierra y pasto, transformándose en jardineras. Las tortugas están todas dispuestas con sus cabezas mirando hacia el acceso del museo.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seante (GD-O-01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ideo que proyecta sobre una piedra, cinco palabras que conforman la frase ¿ Y TÚ, QUÉ HACES AQUÍ?, pasando de derecha a izquierda. La escena está teñida de roj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seante (GD-O-017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ideo que proyecta sobre una piedra, cinco palabras que conforman la frase ¿ Y TÚ, QUÉ HACES AQUÍ?, pasando de derecha a izquierda. La escena está teñida de roj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frasis (díptico, panel 1) (GD-O-01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agen de una mujer sonriente con vestido azul, delantal, guante y cofia blancos, que sostiene en su mano izquierda un envase de detergente Klenzo. Al lado derecho de la obra se despliega un texto ecfrásico de veintitrés líneas, que describe la imagen que se observa.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frasis (díptico, panel 2) (GD-O-018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agen de garzón caminando, vestido con traje, lleva un paño sobre su muñeca izquierda. En esa mano lleva una bandeja con una botella y en la otra una bandeja con tres copas. A la derecha de la imagen se despliega un texto ecfrásico de veintitrés líneas que describe la imagen que se observ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azules. En la parte de abajo el texto recorre de izquierda a derecha: DE LA CARTA ABIERTA ESTA NOTA AL MARGEN COMO CINTA SIN FI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O-02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obra está compuesta por una serie de 22 láminas de papel de algodón de 100 x 70 cm cada una y una serie de 16 trípticos de papel que dan forma a la "cinta sin fin", de 90 cm de alto y 20 m de largo aproximadamente.
En toda la obra la figura central es "la Klenzo" impresa mediante plantillas de stencil o dibujada con esmalte sintétic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xímoron (GD-O-02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labra en letra cursiva ligada en tubo de vidrio inyectado con gas argón, sostenida mediante dos vástagos de acrílico transparente anclados en dos piedras flotantes, en un estanque rectangular de acrílico transparente lleno de agua. Tanto las piedras como la palabra están en constante movimient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gen-Füta-Winkul (GD-O-02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nueve cajas acrílicas llenas de agua en las que flotan un total de cincuenta letras y dobles letras mayúsculas realizadas en tubo de vidrio inyectado con gas argón sostenidas, cada una, mediante una estructura acrílica fijada a cada piedra. La obra presenta un sistema de motor y bomba que genera el movimiento contante del agua y de las piedra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Neón es Miseria (GD-O-02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frases formadas por cuatro palabras, escritas en letras mayúsculas en tubo de vidrio inyectado con gas neón, instaladas en el muro exterior del edificio que alberga a Galería D21 y, al mismo tiempo, en Galería Metropolitan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ema (GD-O-02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cho caracteres chinos, fabricados con tubo de vidrio recubierto internamente con fósforo e inyectado con gas argón. Se observan instalados en la fachada del muse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400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mulación de obra Prueba 8 Gonzalo Díaz, Muro Sur III (GD-O-02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sonora, donde se escucha a Gonzalo Díaz durante 2 minutos y 13 segundos, leyendo un relato en el que describe, formal y contextualmente, una obra llamada "Mi Novia Muert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Mito de la Caverna (GD-O-02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labra fundida en bronce, tensada verticalmente mediante dos resortes anclados al cielo raso y a un yunque en el piso, que oscila en su eje vertical mediante un dispositivo giratorio tintineante, proyectando brillos hacia la derecha del muro y una sombra difusa y movediza hacia la izquierda del muro. Frente a la palabra en bronce se observa un trípode con el sistema de iluminació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amblea Constituyente (GD-O-02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xto en vinilo autoadhesivo color negro sobre mur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486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amarillos y algo de fucsia para la silueta de un corazón. En la parte de abajo el texto recorre de izquierda a derecha: Y KILOMÉTRICA ALEGORIA HISTORICO SENTIMENTAL DE LA PINTURA CHILE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24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c)]]></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fucsia. En la parte de abajo el texto recorre de izquierda a derecha: PARA QUE EN LA ININTERRUMPIDA Y VACUNA REPETICION DE TU SILUE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d)]]></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lleva en su interior lleva unos trapezoides marcados en blanco, la segunda en tonos negro y con la palabra corazón escrita en diagonal en el tren inferior de la silueta. La tercera lleva corazones coloreados de manera incompleta con lápiz rojo . En la parte de abajo el texto recorre de izquierda a derecha: DEJES OCASION DE PENETRAR EN EL CORAZON DE TU CORAZON Y EN EL MIO. Sobre el tercer panel del tríptico cuelgan dos plumero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43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e)]]></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tiene una silueta engrosada con perspectiva hacia la izquierda, a la altura de su cabeza lleva escrita la palabra PERDIDA, la segunda en tonos negro con el texto PERDIDA ERES en vertical. La tercera tiene una silueta engrosada con perspectiva hacia la derecha, con un corazón relleno con texto. En la parte de abajo el texto recorre de izquierda a derecha: EN TU CONTORNO DE PERDIDA PUSE LOS OJOS PARA SUBIRTE A LA LIRICA CUMB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tiene el fondo negro con nueve grandes estrellas en blanco que recorren la silueta y que lleva un corazón negro en su interior, la segunda esta coloreada como si fuera el pabellón nacional. La tercera está coloreada en tono gris, como si fuera una escultura y tiene tres estrellas blancas a un costado. Justo en este panel se genera el corte a raíz del montaje que recorre la sala. En la parte de abajo el texto de izquierda a derecha dice: Y ALTOS TRONOS DE LA HIST ESCRITA DE LA PINT CH ERES LA PERDID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g)]]></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siendo la primera y la tercera similares, ya que llevan dos estrellas en el pecho, una blanca y una azul, más un corazón rojo a la altura de la pelvis. El panel del centro tiene la silueta negra y su contorno se repite tres veces en perspectiva hacia la derecha con los colores blanco, azul y rojo. En la parte de abajo el texto recorre de izquierda a derecha: YO TAMBIEN PODRIA AMARTE LLEGÓ A CHILE LA PINTURE CHILENE GENERACIÓN DEL 25]]></a:t>
            </a:r>
          </a:p>
        </p:txBody>
      </p:sp>
    </p:spTree>
  </p:cSld>
  <p:clrMapOvr>
    <a:masterClrMapping/>
  </p:clrMapOvr>
</p:sld>
</file>

<file path=ppt/theme/theme1.xml><?xml version="1.0" encoding="utf-8"?>
<a:theme xmlns:a="http://schemas.openxmlformats.org/drawingml/2006/main" name="Theme29">
  <a:themeElements>
    <a:clrScheme name="Theme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2025-12-15T12:08:32Z</dcterms:created>
  <dcterms:modified xsi:type="dcterms:W3CDTF">2025-12-15T12:08:32Z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