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slide" Target="slides/slide6.xml"/>
  <Relationship Id="rId9" Type="http://schemas.openxmlformats.org/officeDocument/2006/relationships/presProps" Target="presProps.xml"/>
  <Relationship Id="rId10" Type="http://schemas.openxmlformats.org/officeDocument/2006/relationships/viewProps" Target="viewProps.xml"/>
  <Relationship Id="rId11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335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5608_ca_object_representations_media_149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2899_ca_object_representations_media_278_large2.jpg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602_ca_object_representations_media_2179_large3.jpg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7577_ca_object_representations_media_2154_large4.jpg"/>
</Relationships>

</file>

<file path=ppt/slides/_rels/slide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8783_ca_object_representations_media_2178_large5.jpg"/>
</Relationships>

</file>

<file path=ppt/slides/_rels/slide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4751_ca_object_representations_media_6_large6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2669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atálogo razonado Colección del Museo de Arte Contemporáneo (GD-D-00295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0574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DATA Gonzalo Díaz (GD-D-00251)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0764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Multiplication (GD-D-00237)]]>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240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rte Contemporáneo Chileno: Desde el Otro Sitio/ Lugar (GD-D-00228)]]>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2098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Memoria MAC 1998 – 2005 (GD-D-00226)]]>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332422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oncurso El Árbol (GD-D-00002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1">
  <a:themeElements>
    <a:clrScheme name="Theme5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6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2025-09-27T09:58:06Z</dcterms:created>
  <dcterms:modified xsi:type="dcterms:W3CDTF">2025-09-27T09:58:06Z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