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167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543_ca_object_representations_media_84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3_ca_object_representations_media_194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07_ca_object_representations_media_84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50_ca_object_representations_media_7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2_ca_object_representations_media_76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53_ca_object_representations_media_7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48_ca_object_representations_media_7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9_ca_object_representations_media_7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 interviene la fachada del museo con los siete pecados capitales, cada uno de ellos se instala en letras de neón bajo las esculturas del balcón, la palabra lujuria queda sin cuerpo, ya que son solo seis las figuras abalconad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catálogo de exposición (GD-D-001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c)]]></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zaron en Montevideo un encuentro de teóricos y artistas latinoamericanos (GD-D-0013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os y apuntes de montaje. El Jardín del Artista (GD-D-0012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El Jardín del Artista (GD-D-0012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evas Voces: Ideas y Contexto en el Arte Latinoamericano Actual, El Jardín del Artista (GD-D-0012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adernos del Museo, Intercambios 1. Museo Municipal de Bellas Artes Juan Manuel Blanes. Montevideo, 1993. (GD-D-00126)]]></a:t>
            </a:r>
          </a:p>
        </p:txBody>
      </p:sp>
    </p:spTree>
  </p:cSld>
  <p:clrMapOvr>
    <a:masterClrMapping/>
  </p:clrMapOvr>
</p:sld>
</file>

<file path=ppt/theme/theme1.xml><?xml version="1.0" encoding="utf-8"?>
<a:theme xmlns:a="http://schemas.openxmlformats.org/drawingml/2006/main" name="Theme6">
  <a:themeElements>
    <a:clrScheme name="Theme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2025-12-15T12:08:41Z</dcterms:created>
  <dcterms:modified xsi:type="dcterms:W3CDTF">2025-12-15T12:08:41Z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