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222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61_ca_object_representations_media_43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1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80_ca_object_representations_media_429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318_ca_object_representations_media_1182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2) (GD-O-0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garzón caminando, vestido con traje, lleva un paño sobre su muñeca izquierda. En esa mano lleva una bandeja con una botella y en la otra una bandeja con tres copas. A la derecha de la imagen se despliega un texto ecfrásico de veintitrés líneas que describe la imagen que se observ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1) (GD-O-01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a mujer sonriente con vestido azul, delantal, guante y cofia blancos, que sostiene en su mano izquierda un envase de detergente Klenzo. Al lado derecho de la obra se despliega un texto ecfrásico de veintitrés líneas, que describe la imagen que se observ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03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theme/theme1.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2025-09-27T20:47:06Z</dcterms:created>
  <dcterms:modified xsi:type="dcterms:W3CDTF">2025-09-27T20:47:06Z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