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08717"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22821_ca_object_representations_media_434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22632_ca_object_representations_media_443_large2.jpg"/>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33062_ca_object_representations_media_436_large3.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5148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En 1940 Pensé (GD-O-0194)]]></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Obra apaisada, formada por un recuadro vertical con retícula en rojo y blanco sobre el cual se disponen dos columnas de cuatro fotografías polaroid cada una. La columna de la izquierda presenta la misma imagen que va en proceso de revelado (propio de la técnica de Polaroid), pasando del blanco a la imagen final, donde se observa a un grupo de personas en torno a una mesa con una imagen de una montaña nevada de fondo. En la base de la fotografía se identifican a los personajes con letra manuscrita en color verde y con líneas conectoras. La columna derecha presenta las cuatro fotografías por el reverso. La cuarta fotografía presenta un texto manuscrito en verde donde se identifica la fecha y el lugar de la toma. A la derecha de este recuadro se observa una imagen cuadrada de mar sobre el cual se inscribe un texto en letras mayúsculas de color blanco 
EN 1940 PENSÉ:
EN 1950 RECOR-
DARÉ ESTE AÑO.
AHORA EN 1960
RECUERDO QUE
EN 1940 ME PRO-
PUSE EN 1950
RECORDAR 1940.
En el borde inferior de la obra se presentan siente recuadros negros con texto en blanco y con líneas conectoras que lo relacionan con las líneas de texto impreso sobre el ma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62674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Madre, esto no es el paraíso (GD-O-0199)]]></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Obra apaisada, presenta una fotografía en blanco y negro de mar y rocas. En el borde izquierdo y superior de la imagen se observa una franja de color naranjo. Al lado derecho, se presenta una radiografía de hombro invertida, en color verde. Sobre ambas imágenes se lee un texto en letra imprenta y color blanco.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16383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Stratocumulus (GD-O-0196)]]></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Obra en formato vertical, presenta un fondo celeste claro sobre el cual se lee el encabezado Stratocumulus en letras negras. En el borde lateral izquierdo se despliegan en columna, nueve diagramas cuadriculados de 4 x 4, donde el primero superior presenta todas sus cuadrículas en negro. Hacia abajo va cambiando el patrón de las cuadrículas entre blancas y negras, aumentando las blancas hasta llegar al último diagrama con un solo cuadrado negro. En paralelo se despliegan manchas alargadas, de bordes irregulares, en distinta escala de grises, cada una con una trama específica. Sobre cada una se leen palabras y un porcentaje. La diagramación está definida por la estructura de un cuaderno de caligrafía.]]></a:t>
            </a:r>
          </a:p>
        </p:txBody>
      </p:sp>
    </p:spTree>
  </p:cSld>
  <p:clrMapOvr>
    <a:masterClrMapping/>
  </p:clrMapOvr>
</p:sld>
</file>

<file path=ppt/theme/theme1.xml><?xml version="1.0" encoding="utf-8"?>
<a:theme xmlns:a="http://schemas.openxmlformats.org/drawingml/2006/main" name="Theme76">
  <a:themeElements>
    <a:clrScheme name="Theme7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2025-12-15T09:54:04Z</dcterms:created>
  <dcterms:modified xsi:type="dcterms:W3CDTF">2025-12-15T09:54:04Z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