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7162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79_ca_object_representations_media_68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63_ca_object_representations_media_1294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918_ca_object_representations_media_416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99_ca_object_representations_media_667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33_ca_object_representations_media_664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85_ca_object_representations_media_661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72_ca_object_representations_media_1251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5_ca_object_representations_media_2118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318_ca_object_representations_media_1182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64_ca_object_representations_media_1198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63_ca_object_representations_media_1197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18_ca_object_representations_media_1196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611_ca_object_representations_media_1204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4_ca_object_representations_media_1203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55_ca_object_representations_media_1193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15_ca_object_representations_media_1202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23_ca_object_representations_media_119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udioIcon700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42_ca_object_representations_media_1201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86_ca_object_representations_media_1200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562_ca_object_representations_media_1199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8_ca_object_representations_media_1186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6_ca_object_representations_media_1185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83_ca_object_representations_media_1184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33_ca_object_representations_media_1183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22_ca_object_representations_media_770_large37.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40_ca_object_representations_media_581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780_ca_object_representations_media_740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90_ca_object_representations_media_47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25_ca_object_representations_media_46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761_ca_object_representations_media_43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480_ca_object_representations_media_429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amblea Constituyente (GD-O-02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n vinilo autoadhesivo color negro sobre mu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seante (GD-O-0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ideo que proyecta sobre una piedra, cinco palabras que conforman la frase ¿ Y TÚ, QUÉ HACES AQUÍ?, pasando de derecha a izquierda. La escena está teñida de roj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tortugas) (GD-O-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se en alemán escrita por medio de letras de gran tamaño, acostadas, sobre un total de 205 tortugas de bronce, dispuestas sobre el hall del Museo de Arte Contemporáneo, formando una línea sinuosa. Cada letra está fabricada en metal solo en su contorno, quedando un espacio vacío relleno de tierra y pasto, transformándose en jardineras. Las tortugas están todas dispuestas con sus cabezas mirando hacia el acceso del muse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ra de Arte (GD-O-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ención del frontis de la Casa Central de la Universidad de Chile, mediante un texto escrito sobre la balaustrada superior, oriente y poniente, en tubos de vidrio inyectado con gas argó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ncia (GD-O-01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ca de cerámica refractaria, con una palabra en bajo relieve, donde cada letra presenta una resistencia eléctrica en su interior. Está conectada al flujo eléctrico mediante un contactor magnético que desconecta el suministro eléctrico cada vez que la resistencia logra el estado máximo de incandescencia, conectándolo nuevamente, una vez que esta se enfrí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696575" cy="5943600"/>
          <a:chOff x="0" y="228600"/>
          <a:chExt cx="10696575" cy="5943600"/>
        </a:xfrm>
      </p:grpSpPr>
      <p:pic>
        <p:nvPicPr>
          <p:cNvPr id="1" name="" descr="Image"/>
          <p:cNvPicPr>
            <a:picLocks noChangeAspect="1"/>
          </p:cNvPicPr>
          <p:nvPr/>
        </p:nvPicPr>
        <p:blipFill>
          <a:blip r:embed="rId2"/>
          <a:stretch>
            <a:fillRect/>
          </a:stretch>
        </p:blipFill>
        <p:spPr>
          <a:xfrm>
            <a:off x="457200" y="1371600"/>
            <a:ext cx="10239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pintura) (GD-O-01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horizontal de 250 cm de alto, pintados al óleo e impresos con serigrafía sobre tela. Cada diptico esta formado por tres paneles.
El primer díptico A; un fragmento del desierto Salar de Atacama, a la derecha la frase MUJER, HE AHÍ A TU HIJO queda a los pies de una imagen fotográfica ampliada tomada en Santiago de Chile en 1922, de una señora burguesa con nombre conocido y fotógrafo desconocido, intervenida por un rectángulo que reproduce en cuatricromía el modelo utópico llamado Botella de Klein. 
El segundo díptico; fragmento imagen del Océano Pacífico. Fotografía diapositiva tomada por el autor en la región de Punta Arenas, en 1992. La frase evangélica pintada con látex mediante plantillas tipográficas diseñadas por el autor se ubica en la parte inferior de la imagen de un aborigen selknam de nombre desconocido, fotografiado en el sur de Chile en 1922 por Martín Gusinde, intervenida por un rectángulo que reproduce en cuatricromía el modelo de espacio curvo llamado embudo de Rieman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ito de la Caverna (GD-O-02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fundida en bronce, tensada verticalmente mediante dos resortes anclados al cielo raso y a un yunque en el piso, que oscila en su eje vertical mediante un dispositivo giratorio tintineante, proyectando brillos hacia la derecha del muro y una sombra difusa y movediza hacia la izquierda del muro. Frente a la palabra en bronce se observa un trípode con el sistema de ilumina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stá compuesta por una serie de 22 láminas de papel de algodón de 100 x 70 cm cada una y una serie de 16 trípticos de papel que dan forma a la "cinta sin fin", de 90 cm de alto y 20 m de largo aproximadamente.
En toda la obra la figura central es "la Klenzo" impresa mediante plantillas de stencil o dibujada con esmalte sintétic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03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p)]]></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las siluetas son de tono verde. El panel del centro tiene ls silueta marcada muy tenue. En la parte de abajo el siguiente texto recorre de izquierda a derecha: YO FROTARE CROMATICO LA SUPERFICIE DE TUS MOTIVOS LA EXACTA ESTATURA DE LA HIST DE TUS LIMI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o)]]></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son similares, ambos tienen el fondo de cuatro tonos; morado, fucsia, amarillo y azul. En ambos las siluetas están pintadas a brocha de negro. El primer panel tiene escrito en vertical la frase: A lo alto de norte a sur y el tercer panel tiene escrito en horizontal: A lo ancho de este a oeste. El panel del centro es de manchas que simulan el paño de un pintor y lleva el contorno de la silueta grueso en tono azul. La silueta del panel central tiene un corazón a la altura de la pelvis. En la parte de abajo el siguiente texto recorre de izquierda a derecha: PINTURA CHILENA … PARA QUE YO SEA TU PAÑO DE LAGRIMAS PARA DARTE PERDIDA TUS DOS DIMENSION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n)]]></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tres siluetas de cada panel son negras y en su pecho llevan un, tres y dos corazones de azul escarchado. En el panel del centro y en la parte superior hay una mancha de pintura de tono azul que se dejo caer sobre la silueta. En la parte de abajo el siguiente texto recorre de izquierda a derecha: UN MUNDO PARA DARTELO DESPUES. UN NACIONAL ESPACIO UN TRONO EN PLENO CORAZON DE L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m)]]></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LUMINICA CON PASAPORTE QUE AUNQUE QUIERAS ABANDONARME SOY CAPAZ DE HAC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l)]]></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ILUSIONADA ROSA CROMATICA LA COLORINCHE Y FORMAL RESPLANDECIENTE RESPLANDECIENTE RESPLANDECIEN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Y BODEGON HOY TENES EL MATE LLENO DE INFELICES ILUSION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6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j)]]></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De este tríptico conocemos el primer panel, el que tiene la silueta coloreada en gris, tiene un corazón verde a la altura de la pelvis. En la parte de abajo el texto recorre de izquierda a derecha: MUÑECA YA NO ER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h)]]></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verde, fucsia y amarillo. Cada uno lleva un corazón en el centro, con las palabras; Estoy, Loco, Por ti, respectivamente.  En la esquina superior izquierda de cada panel tiene el número romano XXXVII. En la parte de abajo el texto recorre de izquierda a derecha: GRUPO MANCHA Y ESCUADRA GENERACIÓN DEL 69½ GRUPO ABSTRAKT FILORI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40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mulación de obra Prueba 8 Gonzalo Díaz, Muro Sur III (GD-O-02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sonora, donde se escucha a Gonzalo Díaz durante 2 minutos y 13 segundos, leyendo un relato en el que describe, formal y contextualmente, una obra llamada "Mi Novia Muert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g)]]></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siendo la primera y la tercera similares, ya que llevan dos estrellas en el pecho, una blanca y una azul, más un corazón rojo a la altura de la pelvis. El panel del centro tiene la silueta negra y su contorno se repite tres veces en perspectiva hacia la derecha con los colores blanco, azul y rojo. En la parte de abajo el texto recorre de izquierda a derecha: YO TAMBIEN PODRIA AMARTE LLEGÓ A CHILE LA PINTURE CHILENE GENERACIÓN DEL 2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el fondo negro con nueve grandes estrellas en blanco que recorren la silueta y que lleva un corazón negro en su interior, la segunda esta coloreada como si fuera el pabellón nacional. La tercera está coloreada en tono gris, como si fuera una escultura y tiene tres estrellas blancas a un costado. Justo en este panel se genera el corte a raíz del montaje que recorre la sala. En la parte de abajo el texto de izquierda a derecha dice: Y ALTOS TRONOS DE LA HIST ESCRITA DE LA PINT CH ERES LA PERDID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43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una silueta engrosada con perspectiva hacia la izquierda, a la altura de su cabeza lleva escrita la palabra PERDIDA, la segunda en tonos negro con el texto PERDIDA ERES en vertical. La tercera tiene una silueta engrosada con perspectiva hacia la derecha, con un corazón relleno con texto. En la parte de abajo el texto recorre de izquierda a derecha: EN TU CONTORNO DE PERDIDA PUSE LOS OJOS PARA SUBIRTE A LA LIRICA CUMB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lleva en su interior lleva unos trapezoides marcados en blanco, la segunda en tonos negro y con la palabra corazón escrita en diagonal en el tren inferior de la silueta. La tercera lleva corazones coloreados de manera incompleta con lápiz rojo . En la parte de abajo el texto recorre de izquierda a derecha: DEJES OCASION DE PENETRAR EN EL CORAZON DE TU CORAZON Y EN EL MIO. Sobre el tercer panel del tríptico cuelgan dos plumero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fucsia. En la parte de abajo el texto recorre de izquierda a derecha: PARA QUE EN LA ININTERRUMPIDA Y VACUNA REPETICION DE TU SILUE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486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marillos y algo de fucsia para la silueta de un corazón. En la parte de abajo el texto recorre de izquierda a derecha: Y KILOMÉTRICA ALEGORIA HISTORICO SENTIMENTAL DE LA PINTURA CHILEN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zules. En la parte de abajo el texto recorre de izquierda a derecha: DE LA CARTA ABIERTA ESTA NOTA AL MARGEN COMO CINTA SIN FI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ema (GD-O-02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cho caracteres chinos, fabricados con tubo de vidrio recubierto internamente con fósforo e inyectado con gas argón. Se observan instalados en la fachada del muse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Neón es Miseria (GD-O-02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frases formadas por cuatro palabras, escritas en letras mayúsculas en tubo de vidrio inyectado con gas neón, instaladas en el muro exterior del edificio que alberga a Galería D21 y, al mismo tiempo, en Galería Metropolit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gen-Füta-Winkul (GD-O-02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nueve cajas acrílicas llenas de agua en las que flotan un total de cincuenta letras y dobles letras mayúsculas realizadas en tubo de vidrio inyectado con gas argón sostenidas, cada una, mediante una estructura acrílica fijada a cada piedra. La obra presenta un sistema de motor y bomba que genera el movimiento contante del agua y de las piedr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xímoron (GD-O-02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en letra cursiva ligada en tubo de vidrio inyectado con gas argón, sostenida mediante dos vástagos de acrílico transparente anclados en dos piedras flotantes, en un estanque rectangular de acrílico transparente lleno de agua. Tanto las piedras como la palabra están en constante movimien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díptico, panel 2) (GD-O-01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garzón caminando, vestido con traje, lleva un paño sobre su muñeca izquierda. En esa mano lleva una bandeja con una botella y en la otra una bandeja con tres copas. A la derecha de la imagen se despliega un texto ecfrásico de veintitrés líneas que describe la imagen que se observ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díptico, panel 1) (GD-O-01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una mujer sonriente con vestido azul, delantal, guante y cofia blancos, que sostiene en su mano izquierda un envase de detergente Klenzo. Al lado derecho de la obra se despliega un texto ecfrásico de veintitrés líneas, que describe la imagen que se observa. ]]></a:t>
            </a:r>
          </a:p>
        </p:txBody>
      </p:sp>
    </p:spTree>
  </p:cSld>
  <p:clrMapOvr>
    <a:masterClrMapping/>
  </p:clrMapOvr>
</p:sld>
</file>

<file path=ppt/theme/theme1.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2025-09-27T06:42:33Z</dcterms:created>
  <dcterms:modified xsi:type="dcterms:W3CDTF">2025-09-27T06:42:33Z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