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899_ca_object_representations_media_27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803_ca_object_representations_media_27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TA Gonzalo Díaz (GD-D-0025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Teoría del Arte Nº 10 (GD-D-00218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2025-12-15T21:05:31Z</dcterms:created>
  <dcterms:modified xsi:type="dcterms:W3CDTF">2025-12-15T21:05:31Z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