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4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620_ca_object_representations_media_2116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33_ca_object_representations_media_2013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ensura a obra de Gonzalo Díaz (GD-D-00647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chilenos que marcarán la agenda (GD-D-0063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2025-12-19T15:34:13Z</dcterms:created>
  <dcterms:modified xsi:type="dcterms:W3CDTF">2025-12-19T15:34:13Z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