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883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536_ca_object_representations_media_24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19_ca_object_representations_media_199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88_ca_object_representations_media_1998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94_ca_object_representations_media_2000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46_ca_object_representations_media_864_large1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49_ca_object_representations_media_110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409_ca_object_representations_media_111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64_ca_object_representations_media_251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22_ca_object_representations_media_163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41_ca_object_representations_media_1989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93_ca_object_representations_media_1990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137_ca_object_representations_media_1992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_ca_object_representations_media_1994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05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úbrica (GD-D-002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nzalo Díaz se pone completamente rojo (GD-D-00613)]]></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íaz, Núñez y Balmes, tres formas de revisar los 30 años (GD-D-0061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143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erno retorno (GD-D-0061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úbrica (GD-O-01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te Specific que interviene el interior de la sala de exposiciones con iluminación roja y 14 textos en neón, escritos en Arial mayúsculas, emplazadas a cinco metros de altura en el muro poniente del espacio rectangular de exhibición, en los catorce espacios que separan las trece cerchas de madera que soportan el tejado de dos aguas de la sala de exhibició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52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eño Nº 9 (GD-D-0021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990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jeta de la exposición Rúbrica de Gonzalo Díaz en Centro Cultural Matucana 100. Santiago de Chile, 2003. (GD-D-0021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 decir Nº 6 (GD-D-002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81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sta Art Nexus Nº 103 (GD-D-0029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71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eras dolientes y burlonas de Francisco Leiro (GD-D-0060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43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obra de arte debe ser un golpe, una estocada un estremecimiento" (GD-D-0061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478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ulso de la tortura se siente y se exorciza en Rúbrica (GD-D-006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s polémicos proyectos Fondart que vienen (GD-D-00612)]]></a:t>
            </a:r>
          </a:p>
        </p:txBody>
      </p:sp>
    </p:spTree>
  </p:cSld>
  <p:clrMapOvr>
    <a:masterClrMapping/>
  </p:clrMapOvr>
</p:sld>
</file>

<file path=ppt/theme/theme1.xml><?xml version="1.0" encoding="utf-8"?>
<a:theme xmlns:a="http://schemas.openxmlformats.org/drawingml/2006/main" name="Theme96">
  <a:themeElements>
    <a:clrScheme name="Theme9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9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9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2025-12-15T23:49:24Z</dcterms:created>
  <dcterms:modified xsi:type="dcterms:W3CDTF">2025-12-15T23:49:24Z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