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522_ca_object_representations_media_77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Cinta sin Fin (GD-O-003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inta de papel de 90 cm de ancho con 20 mts de largo (aprox). En toda la cinta la figura central es "la Klenzo" impresa mediante plantillas de stencil o dibujada con esmalte sintético.
Esta cinta estaba montada a la pared y en cada esquina de la sala se cortaba el tríptico. Sobre ella se adosaron algunos objetos, como tubos de neon, plumero, lápiz colgando, juguete de madera, plomada y nivel.
A lo largo de la cinta de papel y bajo los trípticos va un texto hecho con timbres de gom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2025-09-29T01:34:01Z</dcterms:created>
  <dcterms:modified xsi:type="dcterms:W3CDTF">2025-09-29T01:34:01Z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