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0001_ca_object_representations_media_107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319_ca_object_representations_media_2172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05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Iberoamericana Vol. LXIX Nº202 (GD-D-00206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7051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5 Versiones del Sur/ Eztetyka del sueño (GD-D-0020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2025-12-15T21:05:21Z</dcterms:created>
  <dcterms:modified xsi:type="dcterms:W3CDTF">2025-12-15T21:05:21Z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