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101_ca_object_representations_media_179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6670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escena de avanzada viaja non stop a Kassel (GD-D-0058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2025-09-27T14:35:08Z</dcterms:created>
  <dcterms:modified xsi:type="dcterms:W3CDTF">2025-09-27T14:35:08Z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