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8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517_ca_object_representations_media_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554_ca_object_representations_media_1657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_ca_object_representations_media_320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_ca_object_representations_media_320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1398_ca_object_representations_media_321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raíso Perdido. Pinturas Gonzalo Díaz (GD-D-00004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19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S REVISTA DEL CENTRO DE ESTUDIOS DE ARQUITECTURA (GD-D-00353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333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ncerbero (GD-O-001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leo que tiene en primer plano un animal cuadrúpedo con una cola que se le ve entre las piernas y una lengua bífida. En el fondo y marcando un horizonte en la parte superior del cuadro, se ve lejos una silueta de construcciones. El animal ha sido coloreado con una aguada y da una sombra hacia el piso que es de tono calipso. El cielo es blanco. 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333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ncerbero (GD-O-0012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leo que tiene en primer plano un animal cuadrúpedo con una cola que se le ve entre las piernas y una lengua bífida. En el fondo y marcando un horizonte en la parte superior del cuadro, se ve lejos una silueta de construcciones. El animal ha sido coloreado con una aguada y da una sombra hacia el piso que es de tono calipso. El cielo es blanco. 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14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ueño del Uroboro (GD-O-00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leo con un ave aguileña en primer plano, tiene sus alas semi abiertas y lleva en sus garras una serpiente. El fondo es de tono amarillo, sobre el piso se proyecta una sombra del animal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2025-12-15T18:16:42Z</dcterms:created>
  <dcterms:modified xsi:type="dcterms:W3CDTF">2025-12-15T18:16:42Z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