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88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2944_ca_object_representations_media_279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6222_ca_object_representations_media_151_large2.jp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1838_ca_object_representations_media_148_large3.jp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4643_ca_object_representations_media_256_large4.jp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2899_ca_object_representations_media_278_large5.jpg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6536_ca_object_representations_media_249_large6.jpg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1959_ca_object_representations_media_269_large7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1336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Notizsheft (GD-D-00315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5050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¿Aquí? Para una teoría de las ideas (GD-D-00300)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098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onquén Gonzalo Díaz (GD-D-00294)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765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Dossier Lonquén de Gonzalo Díaz (GD-D-00258)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0574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DATA Gonzalo Díaz (GD-D-00251)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1050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Rúbrica (GD-D-00211)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0288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Unidos en la Gloria y en la Muerte (GD-D-00176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2025-12-15T21:02:33Z</dcterms:created>
  <dcterms:modified xsi:type="dcterms:W3CDTF">2025-12-15T21:02:33Z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