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4500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13817_ca_object_representations_media_241_large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4572000"/>
          <a:chOff x="0" y="228600"/>
          <a:chExt cx="9144000" cy="45720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2171700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Trabajos de mesa o delirio del envasamiento (GD-D-00056)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47">
  <a:themeElements>
    <a:clrScheme name="Theme4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2025-12-15T19:58:56Z</dcterms:created>
  <dcterms:modified xsi:type="dcterms:W3CDTF">2025-12-15T19:58:56Z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