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Lst>
  <p:sldSz cx="9144000" cy="6858000" type="screen4x3"/>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presProps" Target="presProps.xml"/>
  <Relationship Id="rId5" Type="http://schemas.openxmlformats.org/officeDocument/2006/relationships/viewProps" Target="viewProps.xml"/>
  <Relationship Id="rId6"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55128274" r:id="rId1"/>
  </p:sldLayoutIdLst>
  <p:txStyles>
    <p:titleStyle>
      <a:lvl1pPr algn="ctr">
        <a:defRPr sz="4400" kern="1200">
          <a:solidFill>
            <a:schemeClr val="lt1"/>
          </a:solidFill>
        </a:defRPr>
      </a:lvl1pPr>
      <a:extLst/>
    </p:titleStyle>
    <p:bodyStyle>
      <a:lvl1pPr algn="ctr" indent="-324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34630_ca_object_representations_media_526_large1.jpg"/>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228600"/>
          <a:ext cx="9144000" cy="5943600"/>
          <a:chOff x="0" y="228600"/>
          <a:chExt cx="9144000" cy="5943600"/>
        </a:xfrm>
      </p:grpSpPr>
      <p:pic>
        <p:nvPicPr>
          <p:cNvPr id="1" name="" descr="Image"/>
          <p:cNvPicPr>
            <a:picLocks noChangeAspect="1"/>
          </p:cNvPicPr>
          <p:nvPr/>
        </p:nvPicPr>
        <p:blipFill>
          <a:blip r:embed="rId2"/>
          <a:stretch>
            <a:fillRect/>
          </a:stretch>
        </p:blipFill>
        <p:spPr>
          <a:xfrm>
            <a:off x="457200" y="1371600"/>
            <a:ext cx="4286250" cy="3200400"/>
          </a:xfrm>
          <a:prstGeom prst="rect">
            <a:avLst/>
          </a:prstGeom>
          <a:noFill/>
          <a:effectLst>
            <a:outerShdw blurRad="57150" dist="95250" dir="2700000" algn="br" rotWithShape="0">
              <a:srgbClr val="000000">
                <a:alpha val="50000"/>
              </a:srgbClr>
            </a:outerShdw>
          </a:effectLst>
        </p:spPr>
      </p:pic>
      <p:sp>
        <p:nvSpPr>
          <p:cNvPr id="2" name=""/>
          <p:cNvSpPr txBox="1"/>
          <p:nvPr/>
        </p:nvSpPr>
        <p:spPr>
          <a:xfrm>
            <a:off x="0" y="228600"/>
            <a:ext cx="9144000" cy="914400"/>
          </a:xfrm>
          <a:prstGeom prst="rect">
            <a:avLst/>
          </a:prstGeom>
          <a:noFill/>
        </p:spPr>
        <p:txBody>
          <a:bodyPr rtlCol="0" bIns="45720" lIns="91440" rIns="91440" tIns="45720">
            <a:spAutoFit/>
          </a:bodyPr>
          <a:lstStyle/>
          <a:p>
            <a:pPr algn="ctr" rtl="0" fontAlgn="base" marL="0" marR="0" indent="0" lvl="0">
              <a:lnSpc>
                <a:spcPct val="100000"/>
              </a:lnSpc>
              <a:spcBef>
                <a:spcPts val="0"/>
              </a:spcBef>
              <a:spcAft>
                <a:spcPts val="0"/>
              </a:spcAft>
            </a:pPr>
            <a:r>
              <a:rPr lang="en-US" b="1" sz="2000" spc="0" u="none">
                <a:solidFill>
                  <a:srgbClr val="000000">
                    <a:alpha val="0"/>
                  </a:srgbClr>
                </a:solidFill>
                <a:latin typeface="Calibri"/>
              </a:rPr>
              <a:t><![CDATA[Civitas Dei (políptico) (GD-O-0155)]]></a:t>
            </a:r>
          </a:p>
        </p:txBody>
      </p:sp>
      <p:sp>
        <p:nvSpPr>
          <p:cNvPr id="3" name=""/>
          <p:cNvSpPr txBox="1"/>
          <p:nvPr/>
        </p:nvSpPr>
        <p:spPr>
          <a:xfrm>
            <a:off x="5943600" y="1371600"/>
            <a:ext cx="2743200" cy="4572000"/>
          </a:xfrm>
          <a:prstGeom prst="rect">
            <a:avLst/>
          </a:prstGeom>
          <a:noFill/>
        </p:spPr>
        <p:txBody>
          <a:bodyPr rtlCol="0" bIns="45720" lIns="91440" rIns="91440" tIns="45720">
            <a:spAutoFit/>
          </a:bodyPr>
          <a:lstStyle/>
          <a:p>
            <a:pPr algn="l" rtl="0" fontAlgn="base" marL="0" marR="0" indent="0" lvl="0">
              <a:lnSpc>
                <a:spcPct val="100000"/>
              </a:lnSpc>
              <a:spcBef>
                <a:spcPts val="0"/>
              </a:spcBef>
              <a:spcAft>
                <a:spcPts val="0"/>
              </a:spcAft>
            </a:pPr>
            <a:r>
              <a:rPr lang="en-US" sz="1200" spc="0" u="none">
                <a:solidFill>
                  <a:srgbClr val="000000">
                    <a:alpha val="0"/>
                  </a:srgbClr>
                </a:solidFill>
                <a:latin typeface="Calibri"/>
              </a:rPr>
              <a:t><![CDATA[Políptico formado por cuatro paneles que presentan en su parte superior una fotografía de una casas vista desde la vereda de enfrente, la cual presenta una luz encendida que se ve por la ventana del segundo piso.  Bajo la fotografía cada panel presenta un papel mural con un color y diseño específico, sobre los cuales se despliega un texto impreso en color negro. Todos de diferente extensión.]]></a:t>
            </a:r>
          </a:p>
        </p:txBody>
      </p:sp>
    </p:spTree>
  </p:cSld>
  <p:clrMapOvr>
    <a:masterClrMapping/>
  </p:clrMapOvr>
</p:sld>
</file>

<file path=ppt/theme/theme1.xml><?xml version="1.0" encoding="utf-8"?>
<a:theme xmlns:a="http://schemas.openxmlformats.org/drawingml/2006/main" name="Theme5">
  <a:themeElements>
    <a:clrScheme name="Theme5">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5">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5">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Microsoft Corporation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2025-12-19T02:40:01Z</dcterms:created>
  <dcterms:modified xsi:type="dcterms:W3CDTF">2025-12-19T02:40:01Z</dcterms:modified>
  <dc:title>Untitled Presentation</dc:title>
  <dc:description/>
  <dc:subject/>
  <cp:keywords/>
  <cp:category/>
</cp:coreProperties>
</file>

<file path=docProps/custom.xml><?xml version="1.0" encoding="utf-8"?>
<Properties xmlns="http://schemas.openxmlformats.org/officeDocument/2006/custom-properties" xmlns:vt="http://schemas.openxmlformats.org/officeDocument/2006/docPropsVTypes"/>
</file>