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803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131_ca_object_representations_media_1627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117_ca_object_representations_media_202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51_ca_object_representations_media_248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33_ca_object_representations_media_175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243_ca_object_representations_media_175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602_ca_object_representations_media_1760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79_ca_object_representations_media_176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372_ca_object_representations_media_1766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81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D-0018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62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D-0018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cciones de cosas. 7 textos + postfacio sobre Quadrivium de Gonzalo Díaz (GD-D-0019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38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y su vía crucis (GD-D-0055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48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D-0055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648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ía Crucis (GD-D-0055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43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gor y soltura (GD-D-0055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600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ía Crucis secular (GD-D-0056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theme/theme1.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2025-12-15T23:35:59Z</dcterms:created>
  <dcterms:modified xsi:type="dcterms:W3CDTF">2025-12-15T23:35:59Z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