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82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1806_ca_object_representations_media_2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9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e & Textos. Envío a la 5ª Bienal de Sidney (GD-D-0003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2025-09-29T04:59:44Z</dcterms:created>
  <dcterms:modified xsi:type="dcterms:W3CDTF">2025-09-29T04:59:44Z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