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824_ca_object_representations_media_25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990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erte en Venecia (GD-D-002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2025-07-25T12:11:11Z</dcterms:created>
  <dcterms:modified xsi:type="dcterms:W3CDTF">2025-07-25T12:11:11Z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