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94_ca_object_representations_media_18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71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íaz en Sala Sur (GD-D-0038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2025-12-15T19:58:19Z</dcterms:created>
  <dcterms:modified xsi:type="dcterms:W3CDTF">2025-12-15T19:58:19Z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